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Synthetic data. The two periods are sequential, not a randomized experiment.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 not claim the checklist alone caused the measured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activation percentages separate from setup time in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recommendation, not an approved rollout decision.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Customer onboarding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Activation rate: 55% before the pilot, 68% during the pilot.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changed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pilot introduced a shorter setup checklist and a live welcome session.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we observed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Median setup time: 18 minutes before, 12 minutes during the pilot.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Proposed next step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Continue the pilot and collect feedback from new customers.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